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4</a:t>
            </a:r>
            <a:r>
              <a:rPr lang="en-IN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 </a:t>
            </a:r>
            <a:r>
              <a:rPr lang="en-IN" b="0" i="0" dirty="0" smtClean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International </a:t>
            </a:r>
            <a:r>
              <a:rPr lang="en-IN" b="0" i="0" dirty="0" smtClean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Conference on 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Education, Science, Technology and</a:t>
            </a:r>
            <a:b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</a:b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Management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 (ICESTM-2024</a:t>
            </a:r>
            <a:r>
              <a:rPr lang="en-IN" b="0" i="0" dirty="0" smtClean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1027" name="Picture 3" descr="C:\Users\Manas IT\Downloads\4th icestm bangkok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14303"/>
            <a:ext cx="2840543" cy="8572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326FCE1-911A-4873-8F46-837FF53B6C9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4</a:t>
            </a:r>
            <a:r>
              <a:rPr lang="en-IN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 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Education, Science, Technology and</a:t>
            </a:r>
            <a:b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</a:b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Management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 (ICESTM-2024)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3" descr="C:\Users\Manas IT\Downloads\4th icestm bangkok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14303"/>
            <a:ext cx="2840543" cy="8572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850D4B2-CC04-4863-8E6A-671C81EC025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4</a:t>
            </a:r>
            <a:r>
              <a:rPr lang="en-IN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 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Education, Science, Technology and</a:t>
            </a:r>
            <a:b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</a:b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Management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 (ICESTM-2024)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3" descr="C:\Users\Manas IT\Downloads\4th icestm bangkok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14303"/>
            <a:ext cx="2840543" cy="8572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DCE9E90-21E3-4B0A-B373-C7BB21669BC8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4</a:t>
            </a:r>
            <a:r>
              <a:rPr lang="en-IN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 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Education, Science, Technology and</a:t>
            </a:r>
            <a:b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</a:b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Management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 (ICESTM-2024)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3" descr="C:\Users\Manas IT\Downloads\4th icestm bangkok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14303"/>
            <a:ext cx="2840543" cy="8572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93FD211-4BE0-4F9F-8789-41A9B63F187A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4</a:t>
            </a:r>
            <a:r>
              <a:rPr lang="en-IN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 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Education, Science, Technology and</a:t>
            </a:r>
            <a:b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</a:b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Management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 (ICESTM-2024)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3" descr="C:\Users\Manas IT\Downloads\4th icestm bangkok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14303"/>
            <a:ext cx="2840543" cy="8572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C4164AF-92A7-470E-8830-74A97D91E773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4</a:t>
            </a:r>
            <a:r>
              <a:rPr lang="en-IN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 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Education, Science, Technology and</a:t>
            </a:r>
            <a:b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</a:b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Management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 (ICESTM-2024)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3" descr="C:\Users\Manas IT\Downloads\4th icestm bangkok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14303"/>
            <a:ext cx="2840543" cy="8572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F1528F7-E0AE-4E42-B347-B195E5471CE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4</a:t>
            </a:r>
            <a:r>
              <a:rPr lang="en-IN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 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Education, Science, Technology and</a:t>
            </a:r>
            <a:b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</a:b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Management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 (ICESTM-2024)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3" descr="C:\Users\Manas IT\Downloads\4th icestm bangkok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14303"/>
            <a:ext cx="2840543" cy="8572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CC7587D-BFB3-4FB3-A102-8FCE45E0CF8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4</a:t>
            </a:r>
            <a:r>
              <a:rPr lang="en-IN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 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Education, Science, Technology and</a:t>
            </a:r>
            <a:b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</a:b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Management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 (ICESTM-2024)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3" descr="C:\Users\Manas IT\Downloads\4th icestm bangkok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14303"/>
            <a:ext cx="2840543" cy="8572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</TotalTime>
  <Words>162</Words>
  <Application>Microsoft Office PowerPoint</Application>
  <PresentationFormat>On-screen Show (4:3)</PresentationFormat>
  <Paragraphs>27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Manas IT</cp:lastModifiedBy>
  <cp:revision>38</cp:revision>
  <dcterms:created xsi:type="dcterms:W3CDTF">2017-12-21T10:51:09Z</dcterms:created>
  <dcterms:modified xsi:type="dcterms:W3CDTF">2024-09-14T07:38:42Z</dcterms:modified>
</cp:coreProperties>
</file>