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b="0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International </a:t>
            </a:r>
            <a:r>
              <a:rPr lang="en-IN" b="0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</a:t>
            </a:r>
            <a:r>
              <a:rPr lang="en-IN" b="0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4</a:t>
            </a:r>
            <a:r>
              <a:rPr lang="en-IN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Education, Science, Technology and</a:t>
            </a:r>
            <a:b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 (ICESTM-2024)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Manas IT\Downloads\4th icestm bangkok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03"/>
            <a:ext cx="2840543" cy="85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162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38</cp:revision>
  <dcterms:created xsi:type="dcterms:W3CDTF">2017-12-21T10:51:09Z</dcterms:created>
  <dcterms:modified xsi:type="dcterms:W3CDTF">2024-09-14T07:38:42Z</dcterms:modified>
</cp:coreProperties>
</file>